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321" r:id="rId3"/>
    <p:sldId id="291" r:id="rId4"/>
    <p:sldId id="322" r:id="rId5"/>
    <p:sldId id="323" r:id="rId6"/>
    <p:sldId id="331" r:id="rId7"/>
    <p:sldId id="326" r:id="rId8"/>
    <p:sldId id="328" r:id="rId9"/>
    <p:sldId id="325" r:id="rId10"/>
    <p:sldId id="330" r:id="rId11"/>
    <p:sldId id="324" r:id="rId12"/>
    <p:sldId id="327" r:id="rId13"/>
    <p:sldId id="32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338021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4/26/2020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590800"/>
            <a:ext cx="7406640" cy="1472184"/>
          </a:xfrm>
        </p:spPr>
        <p:txBody>
          <a:bodyPr>
            <a:normAutofit/>
          </a:bodyPr>
          <a:lstStyle/>
          <a:p>
            <a:pPr algn="ctr"/>
            <a:r>
              <a:rPr lang="en-US" sz="3600" b="1" dirty="0">
                <a:effectLst/>
                <a:latin typeface="Times New Roman" pitchFamily="18" charset="0"/>
                <a:cs typeface="Times New Roman" pitchFamily="18" charset="0"/>
              </a:rPr>
              <a:t>Chapter No.1 </a:t>
            </a:r>
            <a:br>
              <a:rPr lang="en-US" sz="3600" b="1" dirty="0">
                <a:effectLst/>
                <a:latin typeface="Times New Roman" pitchFamily="18" charset="0"/>
                <a:cs typeface="Times New Roman" pitchFamily="18" charset="0"/>
              </a:rPr>
            </a:br>
            <a:r>
              <a:rPr lang="en-US" sz="3600" b="1" dirty="0">
                <a:effectLst/>
                <a:latin typeface="Times New Roman" pitchFamily="18" charset="0"/>
                <a:cs typeface="Times New Roman" pitchFamily="18" charset="0"/>
              </a:rPr>
              <a:t>Introduction </a:t>
            </a:r>
            <a:r>
              <a:rPr lang="en-US" sz="3600" b="1" dirty="0" smtClean="0">
                <a:effectLst/>
                <a:latin typeface="Times New Roman" pitchFamily="18" charset="0"/>
                <a:cs typeface="Times New Roman" pitchFamily="18" charset="0"/>
              </a:rPr>
              <a:t>to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Communications</a:t>
            </a:r>
            <a:endPar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Most computers today can communicate with other computers, often wirelessly. Computers with this capability can share any of the four information processing cycle operations — input, process, output, and storage — with another computer or a user.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67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Diligence (Tiredness)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capacity of computer of performing repetitive task without getting tired is called diligence</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computer is free from tiredness, lack of concentration, monotony, fatigue etc. therefore it can work for hours without creating any </a:t>
            </a:r>
            <a:r>
              <a:rPr lang="en-US" sz="2800" dirty="0" smtClean="0">
                <a:latin typeface="Times New Roman" panose="02020603050405020304" pitchFamily="18" charset="0"/>
                <a:cs typeface="Times New Roman" panose="02020603050405020304" pitchFamily="18" charset="0"/>
              </a:rPr>
              <a:t>errors.</a:t>
            </a:r>
          </a:p>
          <a:p>
            <a:pPr algn="just"/>
            <a:r>
              <a:rPr lang="en-US" sz="2800" dirty="0" smtClean="0">
                <a:latin typeface="Times New Roman" panose="02020603050405020304" pitchFamily="18" charset="0"/>
                <a:cs typeface="Times New Roman" panose="02020603050405020304" pitchFamily="18" charset="0"/>
              </a:rPr>
              <a:t>Even </a:t>
            </a:r>
            <a:r>
              <a:rPr lang="en-US" sz="2800" dirty="0">
                <a:latin typeface="Times New Roman" panose="02020603050405020304" pitchFamily="18" charset="0"/>
                <a:cs typeface="Times New Roman" panose="02020603050405020304" pitchFamily="18" charset="0"/>
              </a:rPr>
              <a:t>if millions of calculations are to be performed, computer will perform every calculation with same accuracy.</a:t>
            </a:r>
          </a:p>
        </p:txBody>
      </p:sp>
    </p:spTree>
    <p:extLst>
      <p:ext uri="{BB962C8B-B14F-4D97-AF65-F5344CB8AC3E}">
        <p14:creationId xmlns:p14="http://schemas.microsoft.com/office/powerpoint/2010/main" val="5352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No Feelings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Feeling is an emotional state or </a:t>
            </a:r>
            <a:r>
              <a:rPr lang="en-US" sz="2800" dirty="0" smtClean="0">
                <a:latin typeface="Times New Roman" panose="02020603050405020304" pitchFamily="18" charset="0"/>
                <a:cs typeface="Times New Roman" panose="02020603050405020304" pitchFamily="18" charset="0"/>
              </a:rPr>
              <a:t>reaction.</a:t>
            </a:r>
          </a:p>
          <a:p>
            <a:pPr algn="just"/>
            <a:r>
              <a:rPr lang="en-US" sz="2800" dirty="0" smtClean="0">
                <a:latin typeface="Times New Roman" panose="02020603050405020304" pitchFamily="18" charset="0"/>
                <a:cs typeface="Times New Roman" panose="02020603050405020304" pitchFamily="18" charset="0"/>
              </a:rPr>
              <a:t>Computers </a:t>
            </a:r>
            <a:r>
              <a:rPr lang="en-US" sz="2800" dirty="0">
                <a:latin typeface="Times New Roman" panose="02020603050405020304" pitchFamily="18" charset="0"/>
                <a:cs typeface="Times New Roman" panose="02020603050405020304" pitchFamily="18" charset="0"/>
              </a:rPr>
              <a:t>have no feelings or </a:t>
            </a:r>
            <a:r>
              <a:rPr lang="en-US" sz="2800" dirty="0" smtClean="0">
                <a:latin typeface="Times New Roman" panose="02020603050405020304" pitchFamily="18" charset="0"/>
                <a:cs typeface="Times New Roman" panose="02020603050405020304" pitchFamily="18" charset="0"/>
              </a:rPr>
              <a:t>emotions.</a:t>
            </a: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cannot make judgment based on feeling, taste, experience, and knowledge unlike </a:t>
            </a:r>
            <a:r>
              <a:rPr lang="en-US" sz="2800" dirty="0" smtClean="0">
                <a:latin typeface="Times New Roman" panose="02020603050405020304" pitchFamily="18" charset="0"/>
                <a:cs typeface="Times New Roman" panose="02020603050405020304" pitchFamily="18" charset="0"/>
              </a:rPr>
              <a:t>humans.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29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No IQ (Intelligence quotient</a:t>
            </a:r>
            <a:r>
              <a:rPr lang="en-US" sz="4400" dirty="0" smtClean="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A Computer is not a magical devices. its posses, not Intelligence of its own. its IQ level is zero it has to be told what to do and what Sequence. Hence, Only the user can determine what's tasks a computer will performed. A computer can not take its own Decision in this regular</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12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200" b="1" dirty="0" smtClean="0">
                <a:effectLst/>
                <a:latin typeface="Times New Roman" pitchFamily="18" charset="0"/>
                <a:cs typeface="Times New Roman" pitchFamily="18" charset="0"/>
              </a:rPr>
              <a:t>1.2 </a:t>
            </a:r>
            <a:r>
              <a:rPr lang="en-US" sz="3200" b="1" dirty="0">
                <a:effectLst/>
                <a:latin typeface="Times New Roman" pitchFamily="18" charset="0"/>
                <a:cs typeface="Times New Roman" pitchFamily="18" charset="0"/>
              </a:rPr>
              <a:t>Characteristics of Computer</a:t>
            </a:r>
          </a:p>
        </p:txBody>
      </p:sp>
    </p:spTree>
    <p:extLst>
      <p:ext uri="{BB962C8B-B14F-4D97-AF65-F5344CB8AC3E}">
        <p14:creationId xmlns:p14="http://schemas.microsoft.com/office/powerpoint/2010/main" val="176249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Characteristics of Computer</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524000"/>
            <a:ext cx="7714488" cy="4800600"/>
          </a:xfrm>
        </p:spPr>
        <p:txBody>
          <a:bodyPr>
            <a:noAutofit/>
          </a:bodyPr>
          <a:lstStyle/>
          <a:p>
            <a:pPr algn="just"/>
            <a:r>
              <a:rPr lang="en-US" sz="2600" dirty="0" smtClean="0">
                <a:latin typeface="Times New Roman" pitchFamily="18" charset="0"/>
                <a:cs typeface="Times New Roman" pitchFamily="18" charset="0"/>
              </a:rPr>
              <a:t>Speed</a:t>
            </a:r>
          </a:p>
          <a:p>
            <a:pPr algn="just"/>
            <a:r>
              <a:rPr lang="en-US" sz="2600" dirty="0" smtClean="0">
                <a:latin typeface="Times New Roman" pitchFamily="18" charset="0"/>
                <a:cs typeface="Times New Roman" pitchFamily="18" charset="0"/>
              </a:rPr>
              <a:t>Accuracy</a:t>
            </a:r>
          </a:p>
          <a:p>
            <a:pPr algn="just"/>
            <a:r>
              <a:rPr lang="en-US" sz="2600" dirty="0" smtClean="0">
                <a:latin typeface="Times New Roman" pitchFamily="18" charset="0"/>
                <a:cs typeface="Times New Roman" pitchFamily="18" charset="0"/>
              </a:rPr>
              <a:t>Reliability</a:t>
            </a:r>
          </a:p>
          <a:p>
            <a:pPr algn="just"/>
            <a:r>
              <a:rPr lang="en-US" sz="2600" dirty="0" smtClean="0">
                <a:latin typeface="Times New Roman" pitchFamily="18" charset="0"/>
                <a:cs typeface="Times New Roman" pitchFamily="18" charset="0"/>
              </a:rPr>
              <a:t>Storage</a:t>
            </a:r>
          </a:p>
          <a:p>
            <a:pPr algn="just"/>
            <a:r>
              <a:rPr lang="en-US" sz="2600" dirty="0" smtClean="0">
                <a:latin typeface="Times New Roman" pitchFamily="18" charset="0"/>
                <a:cs typeface="Times New Roman" pitchFamily="18" charset="0"/>
              </a:rPr>
              <a:t>Automation</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Versatility</a:t>
            </a:r>
          </a:p>
          <a:p>
            <a:pPr algn="just"/>
            <a:r>
              <a:rPr lang="en-US" sz="2600" dirty="0" smtClean="0">
                <a:latin typeface="Times New Roman" pitchFamily="18" charset="0"/>
                <a:cs typeface="Times New Roman" pitchFamily="18" charset="0"/>
              </a:rPr>
              <a:t>Communications</a:t>
            </a:r>
          </a:p>
          <a:p>
            <a:pPr algn="just"/>
            <a:r>
              <a:rPr lang="en-US" sz="2600" dirty="0" smtClean="0">
                <a:latin typeface="Times New Roman" pitchFamily="18" charset="0"/>
                <a:cs typeface="Times New Roman" pitchFamily="18" charset="0"/>
              </a:rPr>
              <a:t>Diligence</a:t>
            </a:r>
          </a:p>
          <a:p>
            <a:pPr algn="just"/>
            <a:r>
              <a:rPr lang="en-US" sz="2600" dirty="0" smtClean="0">
                <a:latin typeface="Times New Roman" pitchFamily="18" charset="0"/>
                <a:cs typeface="Times New Roman" pitchFamily="18" charset="0"/>
              </a:rPr>
              <a:t>No Feelings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Speed</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Speed of computer maybe defined as the time taken by a computer to perform a task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takes only a few seconds for the calculations that we take hours to solve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works in the fraction of second. Most of the computers work on Micro and Nano second.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Its </a:t>
            </a:r>
            <a:r>
              <a:rPr lang="en-US" sz="2800" dirty="0">
                <a:latin typeface="Times New Roman" panose="02020603050405020304" pitchFamily="18" charset="0"/>
                <a:cs typeface="Times New Roman" panose="02020603050405020304" pitchFamily="18" charset="0"/>
              </a:rPr>
              <a:t>speed is measured in term of MHZ (Mega Hertz) and GHZ (Giga Hertz).</a:t>
            </a:r>
          </a:p>
        </p:txBody>
      </p:sp>
    </p:spTree>
    <p:extLst>
      <p:ext uri="{BB962C8B-B14F-4D97-AF65-F5344CB8AC3E}">
        <p14:creationId xmlns:p14="http://schemas.microsoft.com/office/powerpoint/2010/main" val="2136778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Accuracy</a:t>
            </a:r>
            <a:endParaRPr lang="en-US" dirty="0"/>
          </a:p>
        </p:txBody>
      </p:sp>
      <p:sp>
        <p:nvSpPr>
          <p:cNvPr id="3" name="Content Placeholder 2"/>
          <p:cNvSpPr>
            <a:spLocks noGrp="1"/>
          </p:cNvSpPr>
          <p:nvPr>
            <p:ph idx="1"/>
          </p:nvPr>
        </p:nvSpPr>
        <p:spPr/>
        <p:txBody>
          <a:bodyPr>
            <a:noAutofit/>
          </a:bodyPr>
          <a:lstStyle/>
          <a:p>
            <a:pPr algn="just"/>
            <a:r>
              <a:rPr lang="en-US" sz="2600" dirty="0">
                <a:latin typeface="Times New Roman" panose="02020603050405020304" pitchFamily="18" charset="0"/>
                <a:cs typeface="Times New Roman" panose="02020603050405020304" pitchFamily="18" charset="0"/>
              </a:rPr>
              <a:t>The condition or quality of being true, correct, or exact; freedom from error or defect; precision or exactness; correctness.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computers are the accurate machine that can perform large number of tasks without errors but if we feed wrong data to the computer it returns the same wrong information called GIGO (Garbage In Garbage Out). The errors in the computer are due to human and inaccurate </a:t>
            </a:r>
            <a:r>
              <a:rPr lang="en-US" sz="2600" dirty="0" smtClean="0">
                <a:latin typeface="Times New Roman" panose="02020603050405020304" pitchFamily="18" charset="0"/>
                <a:cs typeface="Times New Roman" panose="02020603050405020304" pitchFamily="18" charset="0"/>
              </a:rPr>
              <a:t>data.</a:t>
            </a:r>
          </a:p>
          <a:p>
            <a:pPr algn="just"/>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degree of accuracy in a computer is very high and every calculation is performed with same accuracy</a:t>
            </a:r>
          </a:p>
        </p:txBody>
      </p:sp>
    </p:spTree>
    <p:extLst>
      <p:ext uri="{BB962C8B-B14F-4D97-AF65-F5344CB8AC3E}">
        <p14:creationId xmlns:p14="http://schemas.microsoft.com/office/powerpoint/2010/main" val="36891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Reliability</a:t>
            </a:r>
            <a:endPar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electronic components in modern computers are dependable and reliable because they rarely break or fail.</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51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Storage</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400" dirty="0">
                <a:latin typeface="Times New Roman" panose="02020603050405020304" pitchFamily="18" charset="0"/>
                <a:cs typeface="Times New Roman" panose="02020603050405020304" pitchFamily="18" charset="0"/>
              </a:rPr>
              <a:t>The action or method of storing something for future use.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Human </a:t>
            </a:r>
            <a:r>
              <a:rPr lang="en-US" sz="2400" dirty="0">
                <a:latin typeface="Times New Roman" panose="02020603050405020304" pitchFamily="18" charset="0"/>
                <a:cs typeface="Times New Roman" panose="02020603050405020304" pitchFamily="18" charset="0"/>
              </a:rPr>
              <a:t>being relegates unimportant details to back of mind and forgets </a:t>
            </a:r>
            <a:r>
              <a:rPr lang="en-US" sz="2400" dirty="0" smtClean="0">
                <a:latin typeface="Times New Roman" panose="02020603050405020304" pitchFamily="18" charset="0"/>
                <a:cs typeface="Times New Roman" panose="02020603050405020304" pitchFamily="18" charset="0"/>
              </a:rPr>
              <a:t>them.</a:t>
            </a:r>
          </a:p>
          <a:p>
            <a:pPr algn="just"/>
            <a:r>
              <a:rPr lang="en-US" sz="2400" dirty="0" smtClean="0">
                <a:latin typeface="Times New Roman" panose="02020603050405020304" pitchFamily="18" charset="0"/>
                <a:cs typeface="Times New Roman" panose="02020603050405020304" pitchFamily="18" charset="0"/>
              </a:rPr>
              <a:t>Computer </a:t>
            </a:r>
            <a:r>
              <a:rPr lang="en-US" sz="2400" dirty="0">
                <a:latin typeface="Times New Roman" panose="02020603050405020304" pitchFamily="18" charset="0"/>
                <a:cs typeface="Times New Roman" panose="02020603050405020304" pitchFamily="18" charset="0"/>
              </a:rPr>
              <a:t>can store and recall any amount of information because of its secondary storage </a:t>
            </a:r>
            <a:r>
              <a:rPr lang="en-US" sz="2400" dirty="0" smtClean="0">
                <a:latin typeface="Times New Roman" panose="02020603050405020304" pitchFamily="18" charset="0"/>
                <a:cs typeface="Times New Roman" panose="02020603050405020304" pitchFamily="18" charset="0"/>
              </a:rPr>
              <a:t>capability.</a:t>
            </a:r>
          </a:p>
          <a:p>
            <a:pPr algn="just"/>
            <a:r>
              <a:rPr lang="en-US" sz="2400" dirty="0" smtClean="0">
                <a:latin typeface="Times New Roman" panose="02020603050405020304" pitchFamily="18" charset="0"/>
                <a:cs typeface="Times New Roman" panose="02020603050405020304" pitchFamily="18" charset="0"/>
              </a:rPr>
              <a:t>After </a:t>
            </a:r>
            <a:r>
              <a:rPr lang="en-US" sz="2400" dirty="0">
                <a:latin typeface="Times New Roman" panose="02020603050405020304" pitchFamily="18" charset="0"/>
                <a:cs typeface="Times New Roman" panose="02020603050405020304" pitchFamily="18" charset="0"/>
              </a:rPr>
              <a:t>several years information recalled will be as accurate as on the day when it is fed to the </a:t>
            </a:r>
            <a:r>
              <a:rPr lang="en-US" sz="2400" dirty="0" smtClean="0">
                <a:latin typeface="Times New Roman" panose="02020603050405020304" pitchFamily="18" charset="0"/>
                <a:cs typeface="Times New Roman" panose="02020603050405020304" pitchFamily="18" charset="0"/>
              </a:rPr>
              <a:t>computer.</a:t>
            </a:r>
          </a:p>
          <a:p>
            <a:pPr algn="just"/>
            <a:r>
              <a:rPr lang="en-US" sz="2400" dirty="0">
                <a:latin typeface="Times New Roman" panose="02020603050405020304" pitchFamily="18" charset="0"/>
                <a:cs typeface="Times New Roman" panose="02020603050405020304" pitchFamily="18" charset="0"/>
              </a:rPr>
              <a:t>Forgets or looses when it is asked to do so (</a:t>
            </a:r>
            <a:r>
              <a:rPr lang="en-US" sz="2400" dirty="0" smtClean="0">
                <a:latin typeface="Times New Roman" panose="02020603050405020304" pitchFamily="18" charset="0"/>
                <a:cs typeface="Times New Roman" panose="02020603050405020304" pitchFamily="18" charset="0"/>
              </a:rPr>
              <a:t>delete).</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storage capacity of computer is measured in terms of Kilobyte (KB), Megabyte (MB), Gigabyte (GB), and Terabyte (TB).</a:t>
            </a:r>
          </a:p>
        </p:txBody>
      </p:sp>
    </p:spTree>
    <p:extLst>
      <p:ext uri="{BB962C8B-B14F-4D97-AF65-F5344CB8AC3E}">
        <p14:creationId xmlns:p14="http://schemas.microsoft.com/office/powerpoint/2010/main" val="1969277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Automatic</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Machine is Set to be automatic. If it Works by it Self without human intervention.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Computers </a:t>
            </a:r>
            <a:r>
              <a:rPr lang="en-US" sz="2800" dirty="0">
                <a:latin typeface="Times New Roman" panose="02020603050405020304" pitchFamily="18" charset="0"/>
                <a:cs typeface="Times New Roman" panose="02020603050405020304" pitchFamily="18" charset="0"/>
              </a:rPr>
              <a:t>are automatic machine because ones started all jobs they carry a job. until the jobs is finished normal without any assists.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Whoever </a:t>
            </a:r>
            <a:r>
              <a:rPr lang="en-US" sz="2800" dirty="0">
                <a:latin typeface="Times New Roman" panose="02020603050405020304" pitchFamily="18" charset="0"/>
                <a:cs typeface="Times New Roman" panose="02020603050405020304" pitchFamily="18" charset="0"/>
              </a:rPr>
              <a:t>Computer being machine. Its Perform only the activities that it is instructed by the user. </a:t>
            </a:r>
          </a:p>
        </p:txBody>
      </p:sp>
    </p:spTree>
    <p:extLst>
      <p:ext uri="{BB962C8B-B14F-4D97-AF65-F5344CB8AC3E}">
        <p14:creationId xmlns:p14="http://schemas.microsoft.com/office/powerpoint/2010/main" val="969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Versatility (Multiple jobs)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capacity of computer of performing more than one task at the same time is called versatility of computer.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Versatility </a:t>
            </a:r>
            <a:r>
              <a:rPr lang="en-US" sz="2800" dirty="0">
                <a:latin typeface="Times New Roman" panose="02020603050405020304" pitchFamily="18" charset="0"/>
                <a:cs typeface="Times New Roman" panose="02020603050405020304" pitchFamily="18" charset="0"/>
              </a:rPr>
              <a:t>means the capacity to perform different types of work completely.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One </a:t>
            </a:r>
            <a:r>
              <a:rPr lang="en-US" sz="2800" dirty="0">
                <a:latin typeface="Times New Roman" panose="02020603050405020304" pitchFamily="18" charset="0"/>
                <a:cs typeface="Times New Roman" panose="02020603050405020304" pitchFamily="18" charset="0"/>
              </a:rPr>
              <a:t>moment a computer is preparing the results of particular examination, next moment it is preparing electricity bills</a:t>
            </a:r>
          </a:p>
        </p:txBody>
      </p:sp>
    </p:spTree>
    <p:extLst>
      <p:ext uri="{BB962C8B-B14F-4D97-AF65-F5344CB8AC3E}">
        <p14:creationId xmlns:p14="http://schemas.microsoft.com/office/powerpoint/2010/main" val="3743690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730</TotalTime>
  <Words>630</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Chapter No.1  Introduction to Computer</vt:lpstr>
      <vt:lpstr>PowerPoint Presentation</vt:lpstr>
      <vt:lpstr>Characteristics of Computer</vt:lpstr>
      <vt:lpstr>Speed</vt:lpstr>
      <vt:lpstr>Accuracy</vt:lpstr>
      <vt:lpstr>Reliability</vt:lpstr>
      <vt:lpstr>Storage</vt:lpstr>
      <vt:lpstr>Automatic</vt:lpstr>
      <vt:lpstr>Versatility (Multiple jobs)</vt:lpstr>
      <vt:lpstr>Communications</vt:lpstr>
      <vt:lpstr>Diligence (Tiredness)</vt:lpstr>
      <vt:lpstr>No Feelings</vt:lpstr>
      <vt:lpstr>No IQ (Intelligence quotient)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289</cp:revision>
  <dcterms:created xsi:type="dcterms:W3CDTF">2015-09-13T05:42:29Z</dcterms:created>
  <dcterms:modified xsi:type="dcterms:W3CDTF">2020-04-25T21:13:12Z</dcterms:modified>
</cp:coreProperties>
</file>